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Roboto" panose="02000000000000000000" pitchFamily="2" charset="0"/>
      <p:regular r:id="rId11"/>
    </p:embeddedFont>
    <p:embeddedFont>
      <p:font typeface="Saira Medium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27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0932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png"/><Relationship Id="rId4" Type="http://schemas.openxmlformats.org/officeDocument/2006/relationships/hyperlink" Target="https://colab.research.google.com/drive/1RS3Rit1_uO5XVBJDeaZm5mwGtKKJs6mx?usp=shari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363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Credit Card Fraud Detection: An AI-Driven Approach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9409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Presented by 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Garvit Arora(RA2311042010008)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4302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Tejas Singh(RA2311042010023)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1676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Problem Statement: The Growing Threat of Credit Card Fraud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83268"/>
            <a:ext cx="7556421" cy="862251"/>
          </a:xfrm>
          <a:prstGeom prst="roundRect">
            <a:avLst>
              <a:gd name="adj" fmla="val 23676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529864" y="3532942"/>
            <a:ext cx="70570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$27.85 billion lost globally to fraud in 2023.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4372332"/>
            <a:ext cx="7556421" cy="862251"/>
          </a:xfrm>
          <a:prstGeom prst="roundRect">
            <a:avLst>
              <a:gd name="adj" fmla="val 23676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6529864" y="4622006"/>
            <a:ext cx="70570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Fraud methods are increasingly complex and covert.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61397"/>
            <a:ext cx="7556421" cy="862251"/>
          </a:xfrm>
          <a:prstGeom prst="roundRect">
            <a:avLst>
              <a:gd name="adj" fmla="val 23676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6529864" y="5711071"/>
            <a:ext cx="70570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Rule-based systems can't keep up with evolving tactics.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6550462"/>
            <a:ext cx="7556421" cy="862251"/>
          </a:xfrm>
          <a:prstGeom prst="roundRect">
            <a:avLst>
              <a:gd name="adj" fmla="val 23676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6529864" y="6800136"/>
            <a:ext cx="70570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Real-time, adaptive AI detection is urgently needed.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3199"/>
            <a:ext cx="127326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Overall Architecture: A Multi-Layered AI Solution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95607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1303973" y="19956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Data Input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303973" y="2486025"/>
            <a:ext cx="125326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Transaction, customer, and merchant data collected.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1133951" y="3075742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5"/>
          <p:cNvSpPr/>
          <p:nvPr/>
        </p:nvSpPr>
        <p:spPr>
          <a:xfrm>
            <a:off x="1644134" y="30757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644134" y="3566160"/>
            <a:ext cx="121924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Extract key features like amount, time, location.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1474232" y="4155877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1984415" y="41558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Model Training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984415" y="4646295"/>
            <a:ext cx="118521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Train AI models: Random Forest, XGBoost, Neural Networks.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1814513" y="5236012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2324695" y="52360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Real-time Detection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2324695" y="5726430"/>
            <a:ext cx="115119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Deploy model for instant fraud scoring.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1474232" y="6316147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Text 14"/>
          <p:cNvSpPr/>
          <p:nvPr/>
        </p:nvSpPr>
        <p:spPr>
          <a:xfrm>
            <a:off x="1984415" y="63161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Alert System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984415" y="6806565"/>
            <a:ext cx="118521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Flag suspicious transactions for review.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1954"/>
            <a:ext cx="120357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Implementation Details: Building the AI Model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Tools &amp; Data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Python, Scikit-learn, RandomForestClassifier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Pandas, NumPy libraries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creditcard.csv Dataset from Kaggle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Process &amp; Metrics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preprocessing and normalization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XGBoost with tuned hyperparameters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Train-test split 80%-20%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Precision, Recall, F1-score, AUC-ROC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930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Results: Performance and Accuracy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50783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530906" y="25286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Precision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01906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94% accuracy identifying fraud correctly.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835598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1530906" y="3913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Recall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440388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82% capturing true fraud cases.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2041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530906" y="52982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F1-score &amp; AUC-ROC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7887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Balanced and discriminatory model performance.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6605230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1530906" y="6683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Comparison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717351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Model vs Rule-Based: 100% vs 88% accuracy.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2762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Visualizing Results: Performance Comparison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685342"/>
            <a:ext cx="7556421" cy="2616518"/>
          </a:xfrm>
          <a:prstGeom prst="roundRect">
            <a:avLst>
              <a:gd name="adj" fmla="val 780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6287810" y="3692962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6515457" y="3836670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Metric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032438" y="3836670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Model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545610" y="3836670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Rule-Based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7810" y="4343281"/>
            <a:ext cx="7540347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6515457" y="448698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Precision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032438" y="4486989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100%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45610" y="448698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94%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7810" y="4993600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6515457" y="513730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Recall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032438" y="5137309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100%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1545610" y="513730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82%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87810" y="5643920"/>
            <a:ext cx="7540347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5"/>
          <p:cNvSpPr/>
          <p:nvPr/>
        </p:nvSpPr>
        <p:spPr>
          <a:xfrm>
            <a:off x="6515457" y="57876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F1-score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9032438" y="5787628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1.00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1545610" y="57876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0.88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467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Benefits and Impact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835348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87579" y="1930360"/>
            <a:ext cx="153602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Reduced Losses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587579" y="2775109"/>
            <a:ext cx="153602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Cut fraudulent losses by 94%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7093" y="183534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200882" y="1930360"/>
            <a:ext cx="153602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Better Experience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200882" y="2775109"/>
            <a:ext cx="153602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Fewer false positives improve customer satisfaction.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20395" y="1835348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814185" y="1930360"/>
            <a:ext cx="153602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Operational Efficiency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814185" y="2775109"/>
            <a:ext cx="153602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Streamlined detection boosts fraud team productivity.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5082897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587579" y="5177909"/>
            <a:ext cx="15360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Scalability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587579" y="5668327"/>
            <a:ext cx="153602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Handles growing transaction volumes smoothly.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6089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Demo and Further Exploration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1861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Explore our AI model in action:</a:t>
            </a:r>
            <a:endParaRPr lang="en-US" sz="1750" dirty="0"/>
          </a:p>
        </p:txBody>
      </p:sp>
      <p:pic>
        <p:nvPicPr>
          <p:cNvPr id="5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836670"/>
            <a:ext cx="7556421" cy="231398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80190" y="640580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Thank you! 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299</Words>
  <Application>Microsoft Office PowerPoint</Application>
  <PresentationFormat>Custom</PresentationFormat>
  <Paragraphs>72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Roboto</vt:lpstr>
      <vt:lpstr>Saira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GARVIT  ARORA (RA2311042010008)</cp:lastModifiedBy>
  <cp:revision>2</cp:revision>
  <dcterms:created xsi:type="dcterms:W3CDTF">2025-05-01T06:51:14Z</dcterms:created>
  <dcterms:modified xsi:type="dcterms:W3CDTF">2025-05-01T06:52:39Z</dcterms:modified>
</cp:coreProperties>
</file>